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</p:sldIdLst>
  <p:sldSz cx="23042563" cy="23042563"/>
  <p:notesSz cx="6858000" cy="9144000"/>
  <p:defaultTextStyle>
    <a:defPPr>
      <a:defRPr lang="en-US"/>
    </a:defPPr>
    <a:lvl1pPr marL="0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16460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632921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3949381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265841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582296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7898756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215216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531677" algn="l" defTabSz="131646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35" userDrawn="1">
          <p15:clr>
            <a:srgbClr val="A4A3A4"/>
          </p15:clr>
        </p15:guide>
        <p15:guide id="2" pos="72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79"/>
    <p:restoredTop sz="97275"/>
  </p:normalViewPr>
  <p:slideViewPr>
    <p:cSldViewPr snapToGrid="0" snapToObjects="1">
      <p:cViewPr varScale="1">
        <p:scale>
          <a:sx n="36" d="100"/>
          <a:sy n="36" d="100"/>
        </p:scale>
        <p:origin x="1312" y="320"/>
      </p:cViewPr>
      <p:guideLst>
        <p:guide orient="horz" pos="7235"/>
        <p:guide pos="72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192" y="7158134"/>
            <a:ext cx="19586181" cy="493921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6391" y="13057454"/>
            <a:ext cx="16129795" cy="58886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16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32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49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265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58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89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21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531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43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57" userDrawn="1">
          <p15:clr>
            <a:srgbClr val="FBAE40"/>
          </p15:clr>
        </p15:guide>
        <p15:guide id="2" pos="725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5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885" y="581401"/>
            <a:ext cx="2452273" cy="123960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64" y="581401"/>
            <a:ext cx="6972780" cy="123960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5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8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206" y="14806984"/>
            <a:ext cx="19586181" cy="4576509"/>
          </a:xfrm>
        </p:spPr>
        <p:txBody>
          <a:bodyPr anchor="t"/>
          <a:lstStyle>
            <a:lvl1pPr algn="l">
              <a:defRPr sz="118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206" y="9766423"/>
            <a:ext cx="19586181" cy="5040557"/>
          </a:xfrm>
        </p:spPr>
        <p:txBody>
          <a:bodyPr anchor="b"/>
          <a:lstStyle>
            <a:lvl1pPr marL="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1pPr>
            <a:lvl2pPr marL="13164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63292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394938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26584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58229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89875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21521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53167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7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064" y="3392375"/>
            <a:ext cx="4712525" cy="9585070"/>
          </a:xfrm>
        </p:spPr>
        <p:txBody>
          <a:bodyPr/>
          <a:lstStyle>
            <a:lvl1pPr>
              <a:defRPr sz="8000"/>
            </a:lvl1pPr>
            <a:lvl2pPr>
              <a:defRPr sz="7000"/>
            </a:lvl2pPr>
            <a:lvl3pPr>
              <a:defRPr sz="58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31" y="3392375"/>
            <a:ext cx="4712525" cy="9585070"/>
          </a:xfrm>
        </p:spPr>
        <p:txBody>
          <a:bodyPr/>
          <a:lstStyle>
            <a:lvl1pPr>
              <a:defRPr sz="8000"/>
            </a:lvl1pPr>
            <a:lvl2pPr>
              <a:defRPr sz="7000"/>
            </a:lvl2pPr>
            <a:lvl3pPr>
              <a:defRPr sz="58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32" y="922777"/>
            <a:ext cx="20738308" cy="384042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32" y="5157911"/>
            <a:ext cx="10181133" cy="2149568"/>
          </a:xfrm>
        </p:spPr>
        <p:txBody>
          <a:bodyPr anchor="b"/>
          <a:lstStyle>
            <a:lvl1pPr marL="0" indent="0">
              <a:buNone/>
              <a:defRPr sz="7000" b="1"/>
            </a:lvl1pPr>
            <a:lvl2pPr marL="1316460" indent="0">
              <a:buNone/>
              <a:defRPr sz="5800" b="1"/>
            </a:lvl2pPr>
            <a:lvl3pPr marL="2632921" indent="0">
              <a:buNone/>
              <a:defRPr sz="5400" b="1"/>
            </a:lvl3pPr>
            <a:lvl4pPr marL="3949381" indent="0">
              <a:buNone/>
              <a:defRPr sz="4800" b="1"/>
            </a:lvl4pPr>
            <a:lvl5pPr marL="5265841" indent="0">
              <a:buNone/>
              <a:defRPr sz="4800" b="1"/>
            </a:lvl5pPr>
            <a:lvl6pPr marL="6582296" indent="0">
              <a:buNone/>
              <a:defRPr sz="4800" b="1"/>
            </a:lvl6pPr>
            <a:lvl7pPr marL="7898756" indent="0">
              <a:buNone/>
              <a:defRPr sz="4800" b="1"/>
            </a:lvl7pPr>
            <a:lvl8pPr marL="9215216" indent="0">
              <a:buNone/>
              <a:defRPr sz="4800" b="1"/>
            </a:lvl8pPr>
            <a:lvl9pPr marL="10531677" indent="0">
              <a:buNone/>
              <a:defRPr sz="4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132" y="7307480"/>
            <a:ext cx="10181133" cy="13276148"/>
          </a:xfrm>
        </p:spPr>
        <p:txBody>
          <a:bodyPr/>
          <a:lstStyle>
            <a:lvl1pPr>
              <a:defRPr sz="7000"/>
            </a:lvl1pPr>
            <a:lvl2pPr>
              <a:defRPr sz="58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05306" y="5157911"/>
            <a:ext cx="10185135" cy="2149568"/>
          </a:xfrm>
        </p:spPr>
        <p:txBody>
          <a:bodyPr anchor="b"/>
          <a:lstStyle>
            <a:lvl1pPr marL="0" indent="0">
              <a:buNone/>
              <a:defRPr sz="7000" b="1"/>
            </a:lvl1pPr>
            <a:lvl2pPr marL="1316460" indent="0">
              <a:buNone/>
              <a:defRPr sz="5800" b="1"/>
            </a:lvl2pPr>
            <a:lvl3pPr marL="2632921" indent="0">
              <a:buNone/>
              <a:defRPr sz="5400" b="1"/>
            </a:lvl3pPr>
            <a:lvl4pPr marL="3949381" indent="0">
              <a:buNone/>
              <a:defRPr sz="4800" b="1"/>
            </a:lvl4pPr>
            <a:lvl5pPr marL="5265841" indent="0">
              <a:buNone/>
              <a:defRPr sz="4800" b="1"/>
            </a:lvl5pPr>
            <a:lvl6pPr marL="6582296" indent="0">
              <a:buNone/>
              <a:defRPr sz="4800" b="1"/>
            </a:lvl6pPr>
            <a:lvl7pPr marL="7898756" indent="0">
              <a:buNone/>
              <a:defRPr sz="4800" b="1"/>
            </a:lvl7pPr>
            <a:lvl8pPr marL="9215216" indent="0">
              <a:buNone/>
              <a:defRPr sz="4800" b="1"/>
            </a:lvl8pPr>
            <a:lvl9pPr marL="10531677" indent="0">
              <a:buNone/>
              <a:defRPr sz="4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05306" y="7307480"/>
            <a:ext cx="10185135" cy="13276148"/>
          </a:xfrm>
        </p:spPr>
        <p:txBody>
          <a:bodyPr/>
          <a:lstStyle>
            <a:lvl1pPr>
              <a:defRPr sz="7000"/>
            </a:lvl1pPr>
            <a:lvl2pPr>
              <a:defRPr sz="58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7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2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35" y="917438"/>
            <a:ext cx="7580842" cy="3904433"/>
          </a:xfrm>
        </p:spPr>
        <p:txBody>
          <a:bodyPr anchor="b"/>
          <a:lstStyle>
            <a:lvl1pPr algn="l">
              <a:defRPr sz="5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9004" y="917437"/>
            <a:ext cx="12881435" cy="19666190"/>
          </a:xfrm>
        </p:spPr>
        <p:txBody>
          <a:bodyPr/>
          <a:lstStyle>
            <a:lvl1pPr>
              <a:defRPr sz="9000"/>
            </a:lvl1pPr>
            <a:lvl2pPr>
              <a:defRPr sz="8000"/>
            </a:lvl2pPr>
            <a:lvl3pPr>
              <a:defRPr sz="70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35" y="4821875"/>
            <a:ext cx="7580842" cy="15761756"/>
          </a:xfrm>
        </p:spPr>
        <p:txBody>
          <a:bodyPr/>
          <a:lstStyle>
            <a:lvl1pPr marL="0" indent="0">
              <a:buNone/>
              <a:defRPr sz="4200"/>
            </a:lvl1pPr>
            <a:lvl2pPr marL="1316460" indent="0">
              <a:buNone/>
              <a:defRPr sz="3200"/>
            </a:lvl2pPr>
            <a:lvl3pPr marL="2632921" indent="0">
              <a:buNone/>
              <a:defRPr sz="2600"/>
            </a:lvl3pPr>
            <a:lvl4pPr marL="3949381" indent="0">
              <a:buNone/>
              <a:defRPr sz="2600"/>
            </a:lvl4pPr>
            <a:lvl5pPr marL="5265841" indent="0">
              <a:buNone/>
              <a:defRPr sz="2600"/>
            </a:lvl5pPr>
            <a:lvl6pPr marL="6582296" indent="0">
              <a:buNone/>
              <a:defRPr sz="2600"/>
            </a:lvl6pPr>
            <a:lvl7pPr marL="7898756" indent="0">
              <a:buNone/>
              <a:defRPr sz="2600"/>
            </a:lvl7pPr>
            <a:lvl8pPr marL="9215216" indent="0">
              <a:buNone/>
              <a:defRPr sz="2600"/>
            </a:lvl8pPr>
            <a:lvl9pPr marL="10531677" indent="0">
              <a:buNone/>
              <a:defRPr sz="2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8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506" y="16129794"/>
            <a:ext cx="13825538" cy="1904215"/>
          </a:xfrm>
        </p:spPr>
        <p:txBody>
          <a:bodyPr anchor="b"/>
          <a:lstStyle>
            <a:lvl1pPr algn="l">
              <a:defRPr sz="5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16506" y="2058899"/>
            <a:ext cx="13825538" cy="13825538"/>
          </a:xfrm>
        </p:spPr>
        <p:txBody>
          <a:bodyPr/>
          <a:lstStyle>
            <a:lvl1pPr marL="0" indent="0">
              <a:buNone/>
              <a:defRPr sz="9000"/>
            </a:lvl1pPr>
            <a:lvl2pPr marL="1316460" indent="0">
              <a:buNone/>
              <a:defRPr sz="8000"/>
            </a:lvl2pPr>
            <a:lvl3pPr marL="2632921" indent="0">
              <a:buNone/>
              <a:defRPr sz="7000"/>
            </a:lvl3pPr>
            <a:lvl4pPr marL="3949381" indent="0">
              <a:buNone/>
              <a:defRPr sz="5800"/>
            </a:lvl4pPr>
            <a:lvl5pPr marL="5265841" indent="0">
              <a:buNone/>
              <a:defRPr sz="5800"/>
            </a:lvl5pPr>
            <a:lvl6pPr marL="6582296" indent="0">
              <a:buNone/>
              <a:defRPr sz="5800"/>
            </a:lvl6pPr>
            <a:lvl7pPr marL="7898756" indent="0">
              <a:buNone/>
              <a:defRPr sz="5800"/>
            </a:lvl7pPr>
            <a:lvl8pPr marL="9215216" indent="0">
              <a:buNone/>
              <a:defRPr sz="5800"/>
            </a:lvl8pPr>
            <a:lvl9pPr marL="10531677" indent="0">
              <a:buNone/>
              <a:defRPr sz="58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6506" y="18034008"/>
            <a:ext cx="13825538" cy="2704298"/>
          </a:xfrm>
        </p:spPr>
        <p:txBody>
          <a:bodyPr/>
          <a:lstStyle>
            <a:lvl1pPr marL="0" indent="0">
              <a:buNone/>
              <a:defRPr sz="4200"/>
            </a:lvl1pPr>
            <a:lvl2pPr marL="1316460" indent="0">
              <a:buNone/>
              <a:defRPr sz="3200"/>
            </a:lvl2pPr>
            <a:lvl3pPr marL="2632921" indent="0">
              <a:buNone/>
              <a:defRPr sz="2600"/>
            </a:lvl3pPr>
            <a:lvl4pPr marL="3949381" indent="0">
              <a:buNone/>
              <a:defRPr sz="2600"/>
            </a:lvl4pPr>
            <a:lvl5pPr marL="5265841" indent="0">
              <a:buNone/>
              <a:defRPr sz="2600"/>
            </a:lvl5pPr>
            <a:lvl6pPr marL="6582296" indent="0">
              <a:buNone/>
              <a:defRPr sz="2600"/>
            </a:lvl6pPr>
            <a:lvl7pPr marL="7898756" indent="0">
              <a:buNone/>
              <a:defRPr sz="2600"/>
            </a:lvl7pPr>
            <a:lvl8pPr marL="9215216" indent="0">
              <a:buNone/>
              <a:defRPr sz="2600"/>
            </a:lvl8pPr>
            <a:lvl9pPr marL="10531677" indent="0">
              <a:buNone/>
              <a:defRPr sz="2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5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132" y="922777"/>
            <a:ext cx="20738308" cy="3840427"/>
          </a:xfrm>
          <a:prstGeom prst="rect">
            <a:avLst/>
          </a:prstGeom>
        </p:spPr>
        <p:txBody>
          <a:bodyPr vert="horz" lIns="263292" tIns="131645" rIns="263292" bIns="131645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32" y="5376601"/>
            <a:ext cx="20738308" cy="15207027"/>
          </a:xfrm>
          <a:prstGeom prst="rect">
            <a:avLst/>
          </a:prstGeom>
        </p:spPr>
        <p:txBody>
          <a:bodyPr vert="horz" lIns="263292" tIns="131645" rIns="263292" bIns="131645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2132" y="21357044"/>
            <a:ext cx="5376598" cy="1226806"/>
          </a:xfrm>
          <a:prstGeom prst="rect">
            <a:avLst/>
          </a:prstGeom>
        </p:spPr>
        <p:txBody>
          <a:bodyPr vert="horz" lIns="263292" tIns="131645" rIns="263292" bIns="131645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95550-46CB-FC43-9676-90800C7E6C8C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2876" y="21357044"/>
            <a:ext cx="7296813" cy="1226806"/>
          </a:xfrm>
          <a:prstGeom prst="rect">
            <a:avLst/>
          </a:prstGeom>
        </p:spPr>
        <p:txBody>
          <a:bodyPr vert="horz" lIns="263292" tIns="131645" rIns="263292" bIns="131645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3842" y="21357044"/>
            <a:ext cx="5376598" cy="1226806"/>
          </a:xfrm>
          <a:prstGeom prst="rect">
            <a:avLst/>
          </a:prstGeom>
        </p:spPr>
        <p:txBody>
          <a:bodyPr vert="horz" lIns="263292" tIns="131645" rIns="263292" bIns="131645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833-9350-0F4B-AE35-27EC89022E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ap&#10;&#10;Description automatically generated with medium confidence">
            <a:extLst>
              <a:ext uri="{FF2B5EF4-FFF2-40B4-BE49-F238E27FC236}">
                <a16:creationId xmlns:a16="http://schemas.microsoft.com/office/drawing/2014/main" id="{8F70E559-77B3-EAE3-AEC4-EF877480296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5770" y="-1"/>
            <a:ext cx="23088333" cy="230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0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16460" rtl="0" eaLnBrk="1" latinLnBrk="0" hangingPunct="1">
        <a:spcBef>
          <a:spcPct val="0"/>
        </a:spcBef>
        <a:buNone/>
        <a:defRPr sz="1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7343" indent="-987343" algn="l" defTabSz="131646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139246" indent="-822786" algn="l" defTabSz="1316460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291149" indent="-658228" algn="l" defTabSz="1316460" rtl="0" eaLnBrk="1" latinLnBrk="0" hangingPunct="1">
        <a:spcBef>
          <a:spcPct val="20000"/>
        </a:spcBef>
        <a:buFont typeface="Arial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4607609" indent="-658228" algn="l" defTabSz="1316460" rtl="0" eaLnBrk="1" latinLnBrk="0" hangingPunct="1">
        <a:spcBef>
          <a:spcPct val="20000"/>
        </a:spcBef>
        <a:buFont typeface="Arial"/>
        <a:buChar char="–"/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24070" indent="-658228" algn="l" defTabSz="1316460" rtl="0" eaLnBrk="1" latinLnBrk="0" hangingPunct="1">
        <a:spcBef>
          <a:spcPct val="20000"/>
        </a:spcBef>
        <a:buFont typeface="Arial"/>
        <a:buChar char="»"/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240530" indent="-658228" algn="l" defTabSz="131646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556988" indent="-658228" algn="l" defTabSz="131646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9873449" indent="-658228" algn="l" defTabSz="131646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189905" indent="-658228" algn="l" defTabSz="131646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16460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632921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949381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265841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582296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7898756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15216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531677" algn="l" defTabSz="131646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9FBADE7-892D-7199-1442-B67533219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65" b="12494"/>
          <a:stretch/>
        </p:blipFill>
        <p:spPr>
          <a:xfrm rot="21182690">
            <a:off x="10342700" y="7679707"/>
            <a:ext cx="13984903" cy="83384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3C5088D-C410-F0D8-99C4-6858F94647CB}"/>
              </a:ext>
            </a:extLst>
          </p:cNvPr>
          <p:cNvGrpSpPr/>
          <p:nvPr/>
        </p:nvGrpSpPr>
        <p:grpSpPr>
          <a:xfrm rot="21302690">
            <a:off x="9619615" y="7260347"/>
            <a:ext cx="15001679" cy="10954186"/>
            <a:chOff x="5986800" y="-234000"/>
            <a:chExt cx="17233200" cy="13841999"/>
          </a:xfrm>
        </p:grpSpPr>
        <p:pic>
          <p:nvPicPr>
            <p:cNvPr id="11" name="Picture 10" descr="A picture containing text, monitor, computer, indoor&#10;&#10;Description automatically generated">
              <a:extLst>
                <a:ext uri="{FF2B5EF4-FFF2-40B4-BE49-F238E27FC236}">
                  <a16:creationId xmlns:a16="http://schemas.microsoft.com/office/drawing/2014/main" id="{2213BBAA-4CD6-5263-3D8A-D9AB23D0DF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89517" b="10"/>
            <a:stretch/>
          </p:blipFill>
          <p:spPr>
            <a:xfrm>
              <a:off x="5988353" y="-232677"/>
              <a:ext cx="1800000" cy="13543200"/>
            </a:xfrm>
            <a:prstGeom prst="rect">
              <a:avLst/>
            </a:prstGeom>
          </p:spPr>
        </p:pic>
        <p:pic>
          <p:nvPicPr>
            <p:cNvPr id="12" name="Picture 11" descr="A picture containing text, monitor, computer, indoor&#10;&#10;Description automatically generated">
              <a:extLst>
                <a:ext uri="{FF2B5EF4-FFF2-40B4-BE49-F238E27FC236}">
                  <a16:creationId xmlns:a16="http://schemas.microsoft.com/office/drawing/2014/main" id="{4303443D-DA16-2E26-AF37-D3CF7E7D3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9904" t="-9" r="-387" b="20"/>
            <a:stretch/>
          </p:blipFill>
          <p:spPr>
            <a:xfrm>
              <a:off x="21420000" y="-234000"/>
              <a:ext cx="1800000" cy="13543200"/>
            </a:xfrm>
            <a:prstGeom prst="rect">
              <a:avLst/>
            </a:prstGeom>
          </p:spPr>
        </p:pic>
        <p:pic>
          <p:nvPicPr>
            <p:cNvPr id="13" name="Picture 12" descr="A picture containing text, monitor, computer, indoor&#10;&#10;Description automatically generated">
              <a:extLst>
                <a:ext uri="{FF2B5EF4-FFF2-40B4-BE49-F238E27FC236}">
                  <a16:creationId xmlns:a16="http://schemas.microsoft.com/office/drawing/2014/main" id="{93AF0586-0189-40B5-4665-BD9E5A37F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9" r="9" b="86711"/>
            <a:stretch/>
          </p:blipFill>
          <p:spPr>
            <a:xfrm>
              <a:off x="5986800" y="-232677"/>
              <a:ext cx="17171402" cy="1800000"/>
            </a:xfrm>
            <a:prstGeom prst="rect">
              <a:avLst/>
            </a:prstGeom>
          </p:spPr>
        </p:pic>
        <p:pic>
          <p:nvPicPr>
            <p:cNvPr id="14" name="Picture 13" descr="A picture containing text, monitor, computer, indoor&#10;&#10;Description automatically generated">
              <a:extLst>
                <a:ext uri="{FF2B5EF4-FFF2-40B4-BE49-F238E27FC236}">
                  <a16:creationId xmlns:a16="http://schemas.microsoft.com/office/drawing/2014/main" id="{2270509B-742F-F605-134D-458AD641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9" t="75668" r="9" b="-2246"/>
            <a:stretch/>
          </p:blipFill>
          <p:spPr>
            <a:xfrm>
              <a:off x="5986800" y="10008000"/>
              <a:ext cx="17171402" cy="3599999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1C7DEBE-5349-2CED-03AA-FD8E89D04F43}"/>
              </a:ext>
            </a:extLst>
          </p:cNvPr>
          <p:cNvSpPr txBox="1"/>
          <p:nvPr/>
        </p:nvSpPr>
        <p:spPr>
          <a:xfrm>
            <a:off x="694943" y="2241834"/>
            <a:ext cx="21031201" cy="512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Growing</a:t>
            </a:r>
            <a:br>
              <a:rPr lang="en-US" sz="20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0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1484635274"/>
      </p:ext>
    </p:extLst>
  </p:cSld>
  <p:clrMapOvr>
    <a:masterClrMapping/>
  </p:clrMapOvr>
</p:sld>
</file>

<file path=ppt/theme/theme1.xml><?xml version="1.0" encoding="utf-8"?>
<a:theme xmlns:a="http://schemas.openxmlformats.org/drawingml/2006/main" name="CILIP_LW 2020_Social media post template_English_TES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LIP_LW-2022_Insta_ENGLISH_EDITABLE" id="{C53D686B-D5F3-D148-970D-C53F46CC278A}" vid="{75FC26BA-2754-D344-9EF6-F1B1823F497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50E625E7398E4D94C7B4556CE6C12A" ma:contentTypeVersion="17" ma:contentTypeDescription="Create a new document." ma:contentTypeScope="" ma:versionID="643fd7831206b5a26c35854378bec7d6">
  <xsd:schema xmlns:xsd="http://www.w3.org/2001/XMLSchema" xmlns:xs="http://www.w3.org/2001/XMLSchema" xmlns:p="http://schemas.microsoft.com/office/2006/metadata/properties" xmlns:ns2="c23bed8d-0d7b-4750-be4e-41151a09888e" xmlns:ns3="58190af3-a9f4-46e3-94ad-928177cecefa" targetNamespace="http://schemas.microsoft.com/office/2006/metadata/properties" ma:root="true" ma:fieldsID="57a7deaf406a0d7e5b8d511a6e59c528" ns2:_="" ns3:_="">
    <xsd:import namespace="c23bed8d-0d7b-4750-be4e-41151a09888e"/>
    <xsd:import namespace="58190af3-a9f4-46e3-94ad-928177cece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InGui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ed8d-0d7b-4750-be4e-41151a0988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InGuide" ma:index="21" nillable="true" ma:displayName="In Guide" ma:default="1" ma:description="Shows whichpolicies are now in the Staff Guide document" ma:format="Dropdown" ma:internalName="InGuide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ba3014b-382f-421d-bada-3a1e3db95a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90af3-a9f4-46e3-94ad-928177cece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0277163-b90c-445d-8006-7f575403b6c8}" ma:internalName="TaxCatchAll" ma:showField="CatchAllData" ma:web="58190af3-a9f4-46e3-94ad-928177cece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D640E6-02FA-4421-AA36-F052CD9EC4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4AA656-CD42-450D-8CB8-947A43572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ed8d-0d7b-4750-be4e-41151a09888e"/>
    <ds:schemaRef ds:uri="58190af3-a9f4-46e3-94ad-928177cece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CILIP_LW 2020_Social media post template_English_TEST1</Template>
  <TotalTime>43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CILIP_LW 2020_Social media post template_English_TEST1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Ley</dc:creator>
  <cp:lastModifiedBy>Andrew Ley</cp:lastModifiedBy>
  <cp:revision>5</cp:revision>
  <dcterms:created xsi:type="dcterms:W3CDTF">2022-09-26T14:53:34Z</dcterms:created>
  <dcterms:modified xsi:type="dcterms:W3CDTF">2023-04-25T14:46:09Z</dcterms:modified>
</cp:coreProperties>
</file>