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3042563" cy="13158788"/>
  <p:notesSz cx="6858000" cy="9144000"/>
  <p:defaultTextStyle>
    <a:defPPr>
      <a:defRPr lang="en-US"/>
    </a:defPPr>
    <a:lvl1pPr marL="0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16460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63292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394938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26584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58229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789875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21521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531677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5">
          <p15:clr>
            <a:srgbClr val="A4A3A4"/>
          </p15:clr>
        </p15:guide>
        <p15:guide id="2" pos="7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00AEEF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9"/>
    <p:restoredTop sz="96327"/>
  </p:normalViewPr>
  <p:slideViewPr>
    <p:cSldViewPr snapToGrid="0" snapToObjects="1">
      <p:cViewPr varScale="1">
        <p:scale>
          <a:sx n="33" d="100"/>
          <a:sy n="33" d="100"/>
        </p:scale>
        <p:origin x="1080" y="52"/>
      </p:cViewPr>
      <p:guideLst>
        <p:guide orient="horz" pos="4145"/>
        <p:guide pos="72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193" y="4087756"/>
            <a:ext cx="19586181" cy="28206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392" y="7456647"/>
            <a:ext cx="16129795" cy="33628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1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3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4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6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8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9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21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53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4" userDrawn="1">
          <p15:clr>
            <a:srgbClr val="FBAE40"/>
          </p15:clr>
        </p15:guide>
        <p15:guide id="2" pos="72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886" y="332017"/>
            <a:ext cx="2452273" cy="707894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4" y="332017"/>
            <a:ext cx="6972780" cy="707894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207" y="8455742"/>
            <a:ext cx="19586181" cy="2613481"/>
          </a:xfrm>
        </p:spPr>
        <p:txBody>
          <a:bodyPr anchor="t"/>
          <a:lstStyle>
            <a:lvl1pPr algn="l">
              <a:defRPr sz="11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207" y="5577257"/>
            <a:ext cx="19586181" cy="2878483"/>
          </a:xfrm>
        </p:spPr>
        <p:txBody>
          <a:bodyPr anchor="b"/>
          <a:lstStyle>
            <a:lvl1pPr marL="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1pPr>
            <a:lvl2pPr marL="13164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63292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94938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26584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58229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89875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21521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5316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2" y="526966"/>
            <a:ext cx="20738308" cy="219313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32" y="2945499"/>
            <a:ext cx="10181133" cy="1227542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16460" indent="0">
              <a:buNone/>
              <a:defRPr sz="5800" b="1"/>
            </a:lvl2pPr>
            <a:lvl3pPr marL="2632921" indent="0">
              <a:buNone/>
              <a:defRPr sz="5400" b="1"/>
            </a:lvl3pPr>
            <a:lvl4pPr marL="3949381" indent="0">
              <a:buNone/>
              <a:defRPr sz="4800" b="1"/>
            </a:lvl4pPr>
            <a:lvl5pPr marL="5265841" indent="0">
              <a:buNone/>
              <a:defRPr sz="4800" b="1"/>
            </a:lvl5pPr>
            <a:lvl6pPr marL="6582296" indent="0">
              <a:buNone/>
              <a:defRPr sz="4800" b="1"/>
            </a:lvl6pPr>
            <a:lvl7pPr marL="7898756" indent="0">
              <a:buNone/>
              <a:defRPr sz="4800" b="1"/>
            </a:lvl7pPr>
            <a:lvl8pPr marL="9215216" indent="0">
              <a:buNone/>
              <a:defRPr sz="4800" b="1"/>
            </a:lvl8pPr>
            <a:lvl9pPr marL="10531677" indent="0">
              <a:buNone/>
              <a:defRPr sz="4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32" y="4173042"/>
            <a:ext cx="10181133" cy="7581536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05307" y="2945499"/>
            <a:ext cx="10185135" cy="1227542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16460" indent="0">
              <a:buNone/>
              <a:defRPr sz="5800" b="1"/>
            </a:lvl2pPr>
            <a:lvl3pPr marL="2632921" indent="0">
              <a:buNone/>
              <a:defRPr sz="5400" b="1"/>
            </a:lvl3pPr>
            <a:lvl4pPr marL="3949381" indent="0">
              <a:buNone/>
              <a:defRPr sz="4800" b="1"/>
            </a:lvl4pPr>
            <a:lvl5pPr marL="5265841" indent="0">
              <a:buNone/>
              <a:defRPr sz="4800" b="1"/>
            </a:lvl5pPr>
            <a:lvl6pPr marL="6582296" indent="0">
              <a:buNone/>
              <a:defRPr sz="4800" b="1"/>
            </a:lvl6pPr>
            <a:lvl7pPr marL="7898756" indent="0">
              <a:buNone/>
              <a:defRPr sz="4800" b="1"/>
            </a:lvl7pPr>
            <a:lvl8pPr marL="9215216" indent="0">
              <a:buNone/>
              <a:defRPr sz="4800" b="1"/>
            </a:lvl8pPr>
            <a:lvl9pPr marL="10531677" indent="0">
              <a:buNone/>
              <a:defRPr sz="4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05307" y="4173042"/>
            <a:ext cx="10185135" cy="7581536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065" y="1937265"/>
            <a:ext cx="4712525" cy="5473692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58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32" y="1937265"/>
            <a:ext cx="4712525" cy="5473692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58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5" y="523916"/>
            <a:ext cx="7580842" cy="2229683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005" y="523916"/>
            <a:ext cx="12881435" cy="11230661"/>
          </a:xfrm>
        </p:spPr>
        <p:txBody>
          <a:bodyPr/>
          <a:lstStyle>
            <a:lvl1pPr>
              <a:defRPr sz="9000"/>
            </a:lvl1pPr>
            <a:lvl2pPr>
              <a:defRPr sz="8000"/>
            </a:lvl2pPr>
            <a:lvl3pPr>
              <a:defRPr sz="7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35" y="2753601"/>
            <a:ext cx="7580842" cy="9000978"/>
          </a:xfrm>
        </p:spPr>
        <p:txBody>
          <a:bodyPr/>
          <a:lstStyle>
            <a:lvl1pPr marL="0" indent="0">
              <a:buNone/>
              <a:defRPr sz="4200"/>
            </a:lvl1pPr>
            <a:lvl2pPr marL="1316460" indent="0">
              <a:buNone/>
              <a:defRPr sz="3200"/>
            </a:lvl2pPr>
            <a:lvl3pPr marL="2632921" indent="0">
              <a:buNone/>
              <a:defRPr sz="2600"/>
            </a:lvl3pPr>
            <a:lvl4pPr marL="3949381" indent="0">
              <a:buNone/>
              <a:defRPr sz="2600"/>
            </a:lvl4pPr>
            <a:lvl5pPr marL="5265841" indent="0">
              <a:buNone/>
              <a:defRPr sz="2600"/>
            </a:lvl5pPr>
            <a:lvl6pPr marL="6582296" indent="0">
              <a:buNone/>
              <a:defRPr sz="2600"/>
            </a:lvl6pPr>
            <a:lvl7pPr marL="7898756" indent="0">
              <a:buNone/>
              <a:defRPr sz="2600"/>
            </a:lvl7pPr>
            <a:lvl8pPr marL="9215216" indent="0">
              <a:buNone/>
              <a:defRPr sz="2600"/>
            </a:lvl8pPr>
            <a:lvl9pPr marL="10531677" indent="0">
              <a:buNone/>
              <a:defRPr sz="2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06" y="9211152"/>
            <a:ext cx="13825538" cy="1087429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16506" y="1175764"/>
            <a:ext cx="13825538" cy="7895273"/>
          </a:xfrm>
        </p:spPr>
        <p:txBody>
          <a:bodyPr/>
          <a:lstStyle>
            <a:lvl1pPr marL="0" indent="0">
              <a:buNone/>
              <a:defRPr sz="9000"/>
            </a:lvl1pPr>
            <a:lvl2pPr marL="1316460" indent="0">
              <a:buNone/>
              <a:defRPr sz="8000"/>
            </a:lvl2pPr>
            <a:lvl3pPr marL="2632921" indent="0">
              <a:buNone/>
              <a:defRPr sz="7000"/>
            </a:lvl3pPr>
            <a:lvl4pPr marL="3949381" indent="0">
              <a:buNone/>
              <a:defRPr sz="5800"/>
            </a:lvl4pPr>
            <a:lvl5pPr marL="5265841" indent="0">
              <a:buNone/>
              <a:defRPr sz="5800"/>
            </a:lvl5pPr>
            <a:lvl6pPr marL="6582296" indent="0">
              <a:buNone/>
              <a:defRPr sz="5800"/>
            </a:lvl6pPr>
            <a:lvl7pPr marL="7898756" indent="0">
              <a:buNone/>
              <a:defRPr sz="5800"/>
            </a:lvl7pPr>
            <a:lvl8pPr marL="9215216" indent="0">
              <a:buNone/>
              <a:defRPr sz="5800"/>
            </a:lvl8pPr>
            <a:lvl9pPr marL="10531677" indent="0">
              <a:buNone/>
              <a:defRPr sz="58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6506" y="10298581"/>
            <a:ext cx="13825538" cy="1544328"/>
          </a:xfrm>
        </p:spPr>
        <p:txBody>
          <a:bodyPr/>
          <a:lstStyle>
            <a:lvl1pPr marL="0" indent="0">
              <a:buNone/>
              <a:defRPr sz="4200"/>
            </a:lvl1pPr>
            <a:lvl2pPr marL="1316460" indent="0">
              <a:buNone/>
              <a:defRPr sz="3200"/>
            </a:lvl2pPr>
            <a:lvl3pPr marL="2632921" indent="0">
              <a:buNone/>
              <a:defRPr sz="2600"/>
            </a:lvl3pPr>
            <a:lvl4pPr marL="3949381" indent="0">
              <a:buNone/>
              <a:defRPr sz="2600"/>
            </a:lvl4pPr>
            <a:lvl5pPr marL="5265841" indent="0">
              <a:buNone/>
              <a:defRPr sz="2600"/>
            </a:lvl5pPr>
            <a:lvl6pPr marL="6582296" indent="0">
              <a:buNone/>
              <a:defRPr sz="2600"/>
            </a:lvl6pPr>
            <a:lvl7pPr marL="7898756" indent="0">
              <a:buNone/>
              <a:defRPr sz="2600"/>
            </a:lvl7pPr>
            <a:lvl8pPr marL="9215216" indent="0">
              <a:buNone/>
              <a:defRPr sz="2600"/>
            </a:lvl8pPr>
            <a:lvl9pPr marL="10531677" indent="0">
              <a:buNone/>
              <a:defRPr sz="2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32" y="526966"/>
            <a:ext cx="20738308" cy="2193131"/>
          </a:xfrm>
          <a:prstGeom prst="rect">
            <a:avLst/>
          </a:prstGeom>
        </p:spPr>
        <p:txBody>
          <a:bodyPr vert="horz" lIns="263292" tIns="131645" rIns="263292" bIns="13164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32" y="3070386"/>
            <a:ext cx="20738308" cy="8684192"/>
          </a:xfrm>
          <a:prstGeom prst="rect">
            <a:avLst/>
          </a:prstGeom>
        </p:spPr>
        <p:txBody>
          <a:bodyPr vert="horz" lIns="263292" tIns="131645" rIns="263292" bIns="13164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132" y="12196248"/>
            <a:ext cx="5376598" cy="700585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5550-46CB-FC43-9676-90800C7E6C8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877" y="12196248"/>
            <a:ext cx="7296813" cy="700585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3842" y="12196248"/>
            <a:ext cx="5376598" cy="700585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DA5B3-0730-D00C-F047-8FB5E7342E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02361" y="0"/>
            <a:ext cx="25064358" cy="131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6460" rtl="0" eaLnBrk="1" latinLnBrk="0" hangingPunct="1">
        <a:spcBef>
          <a:spcPct val="0"/>
        </a:spcBef>
        <a:buNone/>
        <a:defRPr sz="1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7343" indent="-987343" algn="l" defTabSz="131646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139246" indent="-822786" algn="l" defTabSz="131646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149" indent="-658228" algn="l" defTabSz="131646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7609" indent="-658228" algn="l" defTabSz="1316460" rtl="0" eaLnBrk="1" latinLnBrk="0" hangingPunct="1">
        <a:spcBef>
          <a:spcPct val="20000"/>
        </a:spcBef>
        <a:buFont typeface="Arial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4070" indent="-658228" algn="l" defTabSz="1316460" rtl="0" eaLnBrk="1" latinLnBrk="0" hangingPunct="1">
        <a:spcBef>
          <a:spcPct val="20000"/>
        </a:spcBef>
        <a:buFont typeface="Arial"/>
        <a:buChar char="»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240530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556988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873449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189905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16460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63292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94938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26584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58229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789875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1521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531677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ECA7049-8008-1848-9A2D-E3E9C6BF0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5" b="12494"/>
          <a:stretch/>
        </p:blipFill>
        <p:spPr>
          <a:xfrm rot="-120000">
            <a:off x="11504311" y="1665845"/>
            <a:ext cx="11858750" cy="70707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B48C386-C00A-0855-3C67-BE67C74D22CA}"/>
              </a:ext>
            </a:extLst>
          </p:cNvPr>
          <p:cNvGrpSpPr/>
          <p:nvPr/>
        </p:nvGrpSpPr>
        <p:grpSpPr>
          <a:xfrm>
            <a:off x="11128975" y="749301"/>
            <a:ext cx="12720942" cy="10217678"/>
            <a:chOff x="5986800" y="-234000"/>
            <a:chExt cx="17233200" cy="13842000"/>
          </a:xfrm>
        </p:grpSpPr>
        <p:pic>
          <p:nvPicPr>
            <p:cNvPr id="4" name="Picture 3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D9E4E867-B37B-5697-C337-C2F93330E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89517" b="10"/>
            <a:stretch/>
          </p:blipFill>
          <p:spPr>
            <a:xfrm>
              <a:off x="5988353" y="-232677"/>
              <a:ext cx="1800000" cy="13543200"/>
            </a:xfrm>
            <a:prstGeom prst="rect">
              <a:avLst/>
            </a:prstGeom>
          </p:spPr>
        </p:pic>
        <p:pic>
          <p:nvPicPr>
            <p:cNvPr id="5" name="Picture 4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8A66234D-CA0B-6C01-DC5C-3FDA472DF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904" t="-9" r="-387" b="20"/>
            <a:stretch/>
          </p:blipFill>
          <p:spPr>
            <a:xfrm>
              <a:off x="21420000" y="-234000"/>
              <a:ext cx="1800000" cy="13543200"/>
            </a:xfrm>
            <a:prstGeom prst="rect">
              <a:avLst/>
            </a:prstGeom>
          </p:spPr>
        </p:pic>
        <p:pic>
          <p:nvPicPr>
            <p:cNvPr id="8" name="Picture 7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D3DEE3F3-EC2F-737D-79E0-A1E7F52D6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" r="9" b="86711"/>
            <a:stretch/>
          </p:blipFill>
          <p:spPr>
            <a:xfrm>
              <a:off x="5986800" y="-232677"/>
              <a:ext cx="17171402" cy="1800000"/>
            </a:xfrm>
            <a:prstGeom prst="rect">
              <a:avLst/>
            </a:prstGeom>
          </p:spPr>
        </p:pic>
        <p:pic>
          <p:nvPicPr>
            <p:cNvPr id="9" name="Picture 8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6B1B3946-6677-EDBF-1FFA-4C9B36935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" t="75668" r="9" b="-2246"/>
            <a:stretch/>
          </p:blipFill>
          <p:spPr>
            <a:xfrm>
              <a:off x="5986800" y="10008000"/>
              <a:ext cx="17171402" cy="3600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E568EB-95D9-9E7A-EAEB-78039EC33CC9}"/>
              </a:ext>
            </a:extLst>
          </p:cNvPr>
          <p:cNvSpPr txBox="1"/>
          <p:nvPr/>
        </p:nvSpPr>
        <p:spPr>
          <a:xfrm>
            <a:off x="1097280" y="1257300"/>
            <a:ext cx="11145520" cy="308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Tyfu</a:t>
            </a:r>
            <a:r>
              <a:rPr lang="en-US" sz="1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12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gyda’n</a:t>
            </a:r>
            <a:r>
              <a:rPr lang="en-US" sz="1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12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gilydd</a:t>
            </a:r>
            <a:endParaRPr lang="en-US" sz="1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35274"/>
      </p:ext>
    </p:extLst>
  </p:cSld>
  <p:clrMapOvr>
    <a:masterClrMapping/>
  </p:clrMapOvr>
</p:sld>
</file>

<file path=ppt/theme/theme1.xml><?xml version="1.0" encoding="utf-8"?>
<a:theme xmlns:a="http://schemas.openxmlformats.org/drawingml/2006/main" name="CILIP_LW 2020_Social media post template_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LIP_LW-2022_Twitter_EDITABLE" id="{97C8B2E6-75BE-F947-995E-8141BB73B6D4}" vid="{593AB60B-66D3-F445-99C4-A56D49C8F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CILIP_LW 2020_Social media post template_English</Template>
  <TotalTime>39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CILIP_LW 2020_Social media post template_English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Ley</dc:creator>
  <cp:lastModifiedBy>Jayne Hughes</cp:lastModifiedBy>
  <cp:revision>5</cp:revision>
  <dcterms:created xsi:type="dcterms:W3CDTF">2022-09-26T15:20:36Z</dcterms:created>
  <dcterms:modified xsi:type="dcterms:W3CDTF">2023-06-13T10:00:06Z</dcterms:modified>
</cp:coreProperties>
</file>